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5" r:id="rId4"/>
    <p:sldId id="260" r:id="rId5"/>
    <p:sldId id="261" r:id="rId6"/>
    <p:sldId id="269" r:id="rId7"/>
    <p:sldId id="259" r:id="rId8"/>
    <p:sldId id="266" r:id="rId9"/>
    <p:sldId id="262" r:id="rId10"/>
    <p:sldId id="267" r:id="rId11"/>
    <p:sldId id="268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3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4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3670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1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100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88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63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0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2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6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8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3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4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4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3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7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63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Featuring SSS and SAS (side-side-side and side-angle-side)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9267"/>
            <a:ext cx="8718457" cy="87415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Would you use SSS or SAS to prove the following triangles are congruent? Is there enough information to choose?</a:t>
            </a:r>
            <a:endParaRPr lang="en-US" sz="2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796" y="2303043"/>
            <a:ext cx="6286180" cy="17256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96" y="4417736"/>
            <a:ext cx="4333047" cy="1830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65159" y="2303043"/>
            <a:ext cx="3571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dirty="0"/>
              <a:t>We can use </a:t>
            </a:r>
            <a:r>
              <a:rPr lang="en-US" dirty="0" smtClean="0"/>
              <a:t>SSS for these triangles because we have three congruent sides.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80383" y="4387181"/>
            <a:ext cx="4770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dirty="0"/>
              <a:t>We can use </a:t>
            </a:r>
            <a:r>
              <a:rPr lang="en-US" dirty="0" smtClean="0"/>
              <a:t>either SSS or SAS for these because we have three congruent sides plus a congruent included angle between two of the congruent sides.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6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45053"/>
            <a:ext cx="8596668" cy="1320800"/>
          </a:xfrm>
        </p:spPr>
        <p:txBody>
          <a:bodyPr/>
          <a:lstStyle/>
          <a:p>
            <a:r>
              <a:rPr lang="en-US" dirty="0" smtClean="0"/>
              <a:t>Using SSS and SAS in a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59867"/>
            <a:ext cx="8596668" cy="6621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Complete the flow proof</a:t>
            </a:r>
            <a:endParaRPr lang="en-US" sz="22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85" y="1701205"/>
            <a:ext cx="3052273" cy="7951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423" y="1229958"/>
            <a:ext cx="3541157" cy="21476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30" y="2841708"/>
            <a:ext cx="1542605" cy="5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830" y="3550699"/>
            <a:ext cx="1535445" cy="5698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6118" y="2841708"/>
            <a:ext cx="1535445" cy="5919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96118" y="3550698"/>
            <a:ext cx="1535445" cy="5698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2913" y="2841708"/>
            <a:ext cx="1522106" cy="5919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9574" y="3550698"/>
            <a:ext cx="1535445" cy="5698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35701" y="4270954"/>
            <a:ext cx="450574" cy="47707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790344" y="4268812"/>
            <a:ext cx="6627" cy="53008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326543" y="4268811"/>
            <a:ext cx="270013" cy="50358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6580" y="4876735"/>
            <a:ext cx="2840781" cy="6834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96118" y="5746582"/>
            <a:ext cx="1535445" cy="56984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8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0258"/>
            <a:ext cx="8596668" cy="11126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Working in pairs, write down as many real life examples of congruent triangles that you can think of.</a:t>
            </a:r>
          </a:p>
          <a:p>
            <a:endParaRPr lang="en-US" sz="2400" dirty="0" smtClean="0"/>
          </a:p>
        </p:txBody>
      </p:sp>
      <p:sp>
        <p:nvSpPr>
          <p:cNvPr id="4" name="Oval 3"/>
          <p:cNvSpPr/>
          <p:nvPr/>
        </p:nvSpPr>
        <p:spPr>
          <a:xfrm>
            <a:off x="3266137" y="3843615"/>
            <a:ext cx="3419061" cy="1139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Congruent Triangles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677334" y="2902226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9403" y="4273826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71735" y="5413513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10186" y="5387494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98989" y="4244009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685199" y="2761974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681266" y="2547381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14261" y="3511119"/>
            <a:ext cx="567005" cy="56361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41790" y="4849898"/>
            <a:ext cx="567005" cy="56361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790122" y="4976366"/>
            <a:ext cx="404034" cy="47027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946714" y="4571777"/>
            <a:ext cx="390940" cy="11185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4" idx="0"/>
          </p:cNvCxnSpPr>
          <p:nvPr/>
        </p:nvCxnSpPr>
        <p:spPr>
          <a:xfrm flipH="1">
            <a:off x="4975668" y="3498395"/>
            <a:ext cx="10413" cy="34522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404587" y="3614066"/>
            <a:ext cx="845406" cy="493489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>
            <a:off x="6636708" y="4462712"/>
            <a:ext cx="1062281" cy="251992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9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it all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0258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triangles, we need to show that all three sides and all three angles are congruent </a:t>
            </a:r>
            <a:r>
              <a:rPr lang="en-US" sz="2400" i="1" dirty="0" smtClean="0"/>
              <a:t>unless</a:t>
            </a:r>
            <a:r>
              <a:rPr lang="en-US" sz="2400" dirty="0" smtClean="0"/>
              <a:t> we make use of the SSS and SAS postulates.</a:t>
            </a:r>
          </a:p>
          <a:p>
            <a:r>
              <a:rPr lang="en-US" sz="2400" dirty="0" smtClean="0"/>
              <a:t>If we use the SSS postulate what must we show are congruent?</a:t>
            </a: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Three sides!</a:t>
            </a:r>
          </a:p>
          <a:p>
            <a:r>
              <a:rPr lang="en-US" sz="2400" dirty="0" smtClean="0"/>
              <a:t>If we use the SAS postulate what must we show are congruent?</a:t>
            </a: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Two sides AND the angle included between the two sides!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6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0745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Checklist for congruent triangles</a:t>
            </a:r>
          </a:p>
          <a:p>
            <a:pPr lvl="1"/>
            <a:r>
              <a:rPr lang="en-US" sz="2400" dirty="0" smtClean="0"/>
              <a:t>3 sides congruent</a:t>
            </a:r>
          </a:p>
          <a:p>
            <a:pPr lvl="1"/>
            <a:r>
              <a:rPr lang="en-US" sz="2400" dirty="0" smtClean="0"/>
              <a:t>3 angles congruent</a:t>
            </a:r>
          </a:p>
          <a:p>
            <a:endParaRPr lang="en-US" sz="2600" dirty="0"/>
          </a:p>
          <a:p>
            <a:r>
              <a:rPr lang="en-US" sz="2600" dirty="0" smtClean="0"/>
              <a:t>We will now learn how to use our theorems and postulates to cut the list in half!</a:t>
            </a:r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Congruent Triangles using SSS and 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6589"/>
            <a:ext cx="9152466" cy="9676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side-side-side postulate. </a:t>
            </a:r>
            <a:r>
              <a:rPr lang="en-US" sz="2000" dirty="0" smtClean="0">
                <a:solidFill>
                  <a:srgbClr val="FFFF00"/>
                </a:solidFill>
              </a:rPr>
              <a:t>If three sides of one triangle are congruent with three sides of another triangle, then the two triangles are congruent.</a:t>
            </a:r>
            <a:endParaRPr lang="en-US" sz="2000" b="1" dirty="0" smtClean="0">
              <a:solidFill>
                <a:srgbClr val="FFFF00"/>
              </a:solidFill>
              <a:ea typeface="Cambria Math" panose="02040503050406030204" pitchFamily="18" charset="0"/>
            </a:endParaRP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414211"/>
            <a:ext cx="9125197" cy="300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Congruent Triangles using SSS and SAS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827006"/>
            <a:ext cx="9462953" cy="3112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265" y="1384407"/>
            <a:ext cx="10301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What construction method have we used that is very similar to this?</a:t>
            </a:r>
          </a:p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How many different triangle configurations could you make by rearranging the sides?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14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Congruent Triangles using SSS and SAS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7334" y="1369019"/>
            <a:ext cx="8596668" cy="900097"/>
          </a:xfrm>
        </p:spPr>
        <p:txBody>
          <a:bodyPr/>
          <a:lstStyle/>
          <a:p>
            <a:r>
              <a:rPr lang="en-US" sz="2000" dirty="0" smtClean="0"/>
              <a:t>Think about this: if you divide a square by drawing a line along one diagonal, what have you created?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720" y="1930400"/>
            <a:ext cx="3659796" cy="35827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334" y="2454313"/>
            <a:ext cx="56738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What do we know about the sides of a square?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What property allows us to say the diagonal is congruent with itself?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Do we have three sides congruent?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Will this process hold if we have a rectangle? Rhombus? </a:t>
            </a:r>
            <a:r>
              <a:rPr lang="en-US" sz="2000" dirty="0" smtClean="0">
                <a:solidFill>
                  <a:srgbClr val="FFFF00"/>
                </a:solidFill>
              </a:rPr>
              <a:t>As long as we have a figure with two congruent sides plus the diagonal, yes!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dirty="0" smtClean="0"/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4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prior learning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70258"/>
                <a:ext cx="8596668" cy="388077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400" dirty="0" smtClean="0"/>
                  <a:t>Use the distance formula to determine whether triangle ABC is congruent with triangle DEF.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A (1,4)  B (5,5)  C (2,2)		D (-5,1)  E (-1,0)  F (-4,3)</a:t>
                </a:r>
              </a:p>
              <a:p>
                <a:r>
                  <a:rPr lang="en-US" sz="2400" dirty="0" smtClean="0"/>
                  <a:t>First step: identify the congruent sides!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>
                    <a:latin typeface="Cambria" panose="02040503050406030204" pitchFamily="18" charset="0"/>
                  </a:rPr>
                  <a:t>≅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𝐷𝐸</m:t>
                        </m:r>
                      </m:e>
                    </m:acc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Cambria" panose="02040503050406030204" pitchFamily="18" charset="0"/>
                  </a:rPr>
                  <a:t>≅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Cambria" panose="02040503050406030204" pitchFamily="18" charset="0"/>
                  </a:rPr>
                  <a:t>≅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rad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𝐷𝐸</m:t>
                        </m:r>
                      </m:e>
                    </m:acc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sz="2400" dirty="0" smtClean="0"/>
                  <a:t> =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prstClr val="white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prstClr val="white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sz="2400" dirty="0" smtClean="0"/>
                  <a:t> = </a:t>
                </a:r>
                <a:r>
                  <a:rPr lang="en-US" sz="2400" dirty="0"/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prstClr val="white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prstClr val="white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>
                            <a:solidFill>
                              <a:prstClr val="white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70258"/>
                <a:ext cx="8596668" cy="3880773"/>
              </a:xfrm>
              <a:blipFill rotWithShape="0">
                <a:blip r:embed="rId2"/>
                <a:stretch>
                  <a:fillRect l="-567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52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221"/>
          </a:xfrm>
        </p:spPr>
        <p:txBody>
          <a:bodyPr>
            <a:normAutofit/>
          </a:bodyPr>
          <a:lstStyle/>
          <a:p>
            <a:r>
              <a:rPr lang="en-US" dirty="0" smtClean="0"/>
              <a:t>Congruent </a:t>
            </a:r>
            <a:r>
              <a:rPr lang="en-US" dirty="0" smtClean="0"/>
              <a:t>Triangles using SSS and 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5820"/>
            <a:ext cx="9426036" cy="220177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side-angle-side postulate. </a:t>
            </a:r>
            <a:r>
              <a:rPr lang="en-US" sz="2000" dirty="0" smtClean="0">
                <a:solidFill>
                  <a:srgbClr val="FFFF00"/>
                </a:solidFill>
              </a:rPr>
              <a:t>If two sides and the </a:t>
            </a:r>
            <a:r>
              <a:rPr lang="en-US" sz="2000" i="1" dirty="0" smtClean="0">
                <a:solidFill>
                  <a:srgbClr val="FFFF00"/>
                </a:solidFill>
              </a:rPr>
              <a:t>included angle between those sides</a:t>
            </a:r>
            <a:r>
              <a:rPr lang="en-US" sz="2000" dirty="0" smtClean="0">
                <a:solidFill>
                  <a:srgbClr val="FFFF00"/>
                </a:solidFill>
              </a:rPr>
              <a:t> are congruent to the corresponding parts of another triangle, then those two triangles are congruent. </a:t>
            </a:r>
            <a:endParaRPr lang="en-US" sz="2000" dirty="0" smtClean="0">
              <a:solidFill>
                <a:srgbClr val="FFFF00"/>
              </a:solidFill>
            </a:endParaRP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98887"/>
            <a:ext cx="9767878" cy="360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221"/>
          </a:xfrm>
        </p:spPr>
        <p:txBody>
          <a:bodyPr>
            <a:normAutofit/>
          </a:bodyPr>
          <a:lstStyle/>
          <a:p>
            <a:r>
              <a:rPr lang="en-US" dirty="0" smtClean="0"/>
              <a:t>Congruent </a:t>
            </a:r>
            <a:r>
              <a:rPr lang="en-US" dirty="0" smtClean="0"/>
              <a:t>Triangles using SSS and 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5821"/>
            <a:ext cx="9426036" cy="144640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side-angle-side postulate. </a:t>
            </a:r>
            <a:r>
              <a:rPr lang="en-US" sz="2000" dirty="0" smtClean="0">
                <a:solidFill>
                  <a:srgbClr val="FFFF00"/>
                </a:solidFill>
              </a:rPr>
              <a:t>If two sides and the </a:t>
            </a:r>
            <a:r>
              <a:rPr lang="en-US" sz="2000" i="1" dirty="0" smtClean="0">
                <a:solidFill>
                  <a:srgbClr val="FFFF00"/>
                </a:solidFill>
              </a:rPr>
              <a:t>included angle between those sides</a:t>
            </a:r>
            <a:r>
              <a:rPr lang="en-US" sz="2000" dirty="0" smtClean="0">
                <a:solidFill>
                  <a:srgbClr val="FFFF00"/>
                </a:solidFill>
              </a:rPr>
              <a:t> are congruent to the corresponding parts of another triangle, then those two triangles are congruent. </a:t>
            </a:r>
            <a:endParaRPr lang="en-US" sz="2000" dirty="0" smtClean="0">
              <a:solidFill>
                <a:srgbClr val="FFFF00"/>
              </a:solidFill>
            </a:endParaRP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10" y="2736159"/>
            <a:ext cx="8760516" cy="368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9267"/>
            <a:ext cx="8718457" cy="87415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Would you use SSS or SAS to prove the following triangles are congruent? Is there enough information to choose?</a:t>
            </a:r>
            <a:endParaRPr lang="en-US" sz="2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32" y="2144607"/>
            <a:ext cx="5155735" cy="1592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31" y="4225372"/>
            <a:ext cx="5155735" cy="19277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87975" y="2170734"/>
            <a:ext cx="40478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We can use SAS for these triangles because we have two congruent sides plus the angle between those sides.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6187975" y="4225371"/>
            <a:ext cx="40478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dirty="0"/>
              <a:t>We can </a:t>
            </a:r>
            <a:r>
              <a:rPr lang="en-US" dirty="0" smtClean="0"/>
              <a:t>NOT use </a:t>
            </a:r>
            <a:r>
              <a:rPr lang="en-US" dirty="0"/>
              <a:t>SAS for these triangles because </a:t>
            </a:r>
            <a:r>
              <a:rPr lang="en-US" dirty="0" smtClean="0"/>
              <a:t>the angle in the second triangle is not between the two congruent sides.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3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575</TotalTime>
  <Words>537</Words>
  <Application>Microsoft Office PowerPoint</Application>
  <PresentationFormat>Widescreen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Cambria</vt:lpstr>
      <vt:lpstr>Cambria Math</vt:lpstr>
      <vt:lpstr>Trebuchet MS</vt:lpstr>
      <vt:lpstr>Wingdings 3</vt:lpstr>
      <vt:lpstr>Facet</vt:lpstr>
      <vt:lpstr>Congruent Triangles</vt:lpstr>
      <vt:lpstr>Congruent Triangles</vt:lpstr>
      <vt:lpstr>Congruent Triangles using SSS and SAS</vt:lpstr>
      <vt:lpstr>Congruent Triangles using SSS and SAS</vt:lpstr>
      <vt:lpstr>Congruent Triangles using SSS and SAS</vt:lpstr>
      <vt:lpstr>Using prior learning</vt:lpstr>
      <vt:lpstr>Congruent Triangles using SSS and SAS</vt:lpstr>
      <vt:lpstr>Congruent Triangles using SSS and SAS</vt:lpstr>
      <vt:lpstr>Your turn!</vt:lpstr>
      <vt:lpstr>Your turn!</vt:lpstr>
      <vt:lpstr>Using SSS and SAS in a proof</vt:lpstr>
      <vt:lpstr>Brainstorm!</vt:lpstr>
      <vt:lpstr>Summing it all up!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24</cp:revision>
  <dcterms:created xsi:type="dcterms:W3CDTF">2015-10-28T01:16:32Z</dcterms:created>
  <dcterms:modified xsi:type="dcterms:W3CDTF">2015-10-29T04:20:34Z</dcterms:modified>
</cp:coreProperties>
</file>